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3F542-AC94-4158-BE2B-524986492AF2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35B57-D832-46CB-A2AE-5A657017BC0F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3F542-AC94-4158-BE2B-524986492AF2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35B57-D832-46CB-A2AE-5A657017BC0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3F542-AC94-4158-BE2B-524986492AF2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35B57-D832-46CB-A2AE-5A657017BC0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3F542-AC94-4158-BE2B-524986492AF2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35B57-D832-46CB-A2AE-5A657017BC0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3F542-AC94-4158-BE2B-524986492AF2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2C35B57-D832-46CB-A2AE-5A657017BC0F}" type="slidenum">
              <a:rPr lang="de-AT" smtClean="0"/>
              <a:t>‹Nr.›</a:t>
            </a:fld>
            <a:endParaRPr lang="de-A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3F542-AC94-4158-BE2B-524986492AF2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35B57-D832-46CB-A2AE-5A657017BC0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3F542-AC94-4158-BE2B-524986492AF2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35B57-D832-46CB-A2AE-5A657017BC0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3F542-AC94-4158-BE2B-524986492AF2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35B57-D832-46CB-A2AE-5A657017BC0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3F542-AC94-4158-BE2B-524986492AF2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35B57-D832-46CB-A2AE-5A657017BC0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3F542-AC94-4158-BE2B-524986492AF2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35B57-D832-46CB-A2AE-5A657017BC0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de-DE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Bild durch Klicken auf Symbol hinzufügen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3F542-AC94-4158-BE2B-524986492AF2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35B57-D832-46CB-A2AE-5A657017BC0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4E3F542-AC94-4158-BE2B-524986492AF2}" type="datetimeFigureOut">
              <a:rPr lang="de-AT" smtClean="0"/>
              <a:t>24.02.2014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2C35B57-D832-46CB-A2AE-5A657017BC0F}" type="slidenum">
              <a:rPr lang="de-AT" smtClean="0"/>
              <a:t>‹Nr.›</a:t>
            </a:fld>
            <a:endParaRPr lang="de-A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404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Normal Identity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Real Name: John Crouse</a:t>
            </a:r>
          </a:p>
          <a:p>
            <a:r>
              <a:rPr lang="de-AT" dirty="0" smtClean="0"/>
              <a:t>Job: Journalist</a:t>
            </a:r>
          </a:p>
          <a:p>
            <a:r>
              <a:rPr lang="de-AT" dirty="0" err="1" smtClean="0"/>
              <a:t>Married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smtClean="0"/>
              <a:t>Katherine Crouse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53685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Enemy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His </a:t>
            </a:r>
            <a:r>
              <a:rPr lang="de-AT" dirty="0" err="1" smtClean="0"/>
              <a:t>name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SmallKid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he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freeze</a:t>
            </a:r>
            <a:r>
              <a:rPr lang="de-AT" dirty="0" smtClean="0"/>
              <a:t> </a:t>
            </a:r>
            <a:r>
              <a:rPr lang="de-AT" dirty="0" err="1" smtClean="0"/>
              <a:t>his</a:t>
            </a:r>
            <a:r>
              <a:rPr lang="de-AT" dirty="0" smtClean="0"/>
              <a:t> </a:t>
            </a:r>
            <a:r>
              <a:rPr lang="de-AT" dirty="0" err="1" smtClean="0"/>
              <a:t>enemies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his</a:t>
            </a:r>
            <a:r>
              <a:rPr lang="de-AT" dirty="0" smtClean="0"/>
              <a:t> </a:t>
            </a:r>
            <a:r>
              <a:rPr lang="de-AT" dirty="0" err="1" smtClean="0"/>
              <a:t>eyes</a:t>
            </a:r>
            <a:r>
              <a:rPr lang="de-AT" dirty="0" smtClean="0"/>
              <a:t>.</a:t>
            </a:r>
            <a:endParaRPr lang="de-A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609" y="2852935"/>
            <a:ext cx="2090737" cy="304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4188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My</a:t>
            </a:r>
            <a:r>
              <a:rPr lang="de-AT" dirty="0" smtClean="0"/>
              <a:t> Work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I like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work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presetations</a:t>
            </a:r>
            <a:r>
              <a:rPr lang="de-AT" dirty="0" smtClean="0"/>
              <a:t>.</a:t>
            </a:r>
          </a:p>
          <a:p>
            <a:r>
              <a:rPr lang="de-AT" dirty="0" err="1" smtClean="0"/>
              <a:t>It</a:t>
            </a:r>
            <a:r>
              <a:rPr lang="de-AT" dirty="0" smtClean="0"/>
              <a:t> </a:t>
            </a:r>
            <a:r>
              <a:rPr lang="de-AT" dirty="0" err="1" smtClean="0"/>
              <a:t>took</a:t>
            </a:r>
            <a:r>
              <a:rPr lang="de-AT" dirty="0" smtClean="0"/>
              <a:t> </a:t>
            </a:r>
            <a:r>
              <a:rPr lang="de-AT" dirty="0" err="1" smtClean="0"/>
              <a:t>me</a:t>
            </a:r>
            <a:r>
              <a:rPr lang="de-AT" dirty="0" smtClean="0"/>
              <a:t> 30 </a:t>
            </a:r>
            <a:r>
              <a:rPr lang="de-AT" dirty="0" err="1" smtClean="0"/>
              <a:t>minutes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create</a:t>
            </a:r>
            <a:r>
              <a:rPr lang="de-AT" dirty="0" smtClean="0"/>
              <a:t> </a:t>
            </a:r>
            <a:r>
              <a:rPr lang="de-AT" dirty="0" err="1" smtClean="0"/>
              <a:t>it</a:t>
            </a:r>
            <a:endParaRPr lang="de-AT" dirty="0" smtClean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66677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anke">
  <a:themeElements>
    <a:clrScheme name="Anank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nank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nank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46</Words>
  <Application>Microsoft Office PowerPoint</Application>
  <PresentationFormat>Bildschirmpräsentation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Ananke</vt:lpstr>
      <vt:lpstr>PowerPoint-Präsentation</vt:lpstr>
      <vt:lpstr>Normal Identity</vt:lpstr>
      <vt:lpstr>Enemy</vt:lpstr>
      <vt:lpstr>My 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Niki</dc:creator>
  <cp:lastModifiedBy>Valued Acer Customer</cp:lastModifiedBy>
  <cp:revision>2</cp:revision>
  <dcterms:created xsi:type="dcterms:W3CDTF">2014-02-24T13:56:06Z</dcterms:created>
  <dcterms:modified xsi:type="dcterms:W3CDTF">2014-02-24T18:57:01Z</dcterms:modified>
</cp:coreProperties>
</file>